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5203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36510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Волкова Светлана, выпускница  школы №6 набрала 100 баллов на ЕГЭ по истории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Фото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3816424" cy="5725156"/>
          </a:xfrm>
          <a:prstGeom prst="rect">
            <a:avLst/>
          </a:prstGeom>
        </p:spPr>
      </p:pic>
      <p:pic>
        <p:nvPicPr>
          <p:cNvPr id="1027" name="Picture 3" descr="C:\Users\user\Desktop\EdraX9tWAAE8mv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24036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9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058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Медалисты- 2021 </a:t>
            </a:r>
          </a:p>
        </p:txBody>
      </p:sp>
      <p:pic>
        <p:nvPicPr>
          <p:cNvPr id="1026" name="Picture 2" descr="C:\Users\SYSTEMA\Desktop\1467875548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683" y="847786"/>
            <a:ext cx="2310873" cy="231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Желдакова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София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Величко Мария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Воронова Виктория 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Иванюшина Дарья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Ковалева  Олеся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Сергеева Елизавета</a:t>
            </a:r>
          </a:p>
          <a:p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Сопрунова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 Александра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Шаповалов Даниил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Полупанов Филипп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Романцов Виктор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Ярцева Екатерина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Горбачева Ксения</a:t>
            </a:r>
          </a:p>
          <a:p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Обыденова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Софья</a:t>
            </a:r>
          </a:p>
          <a:p>
            <a:endParaRPr lang="ru-RU" b="1" dirty="0" smtClean="0">
              <a:solidFill>
                <a:srgbClr val="660066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645024"/>
            <a:ext cx="4589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660066"/>
                </a:solidFill>
                <a:latin typeface="Georgia" panose="02040502050405020303" pitchFamily="18" charset="0"/>
              </a:rPr>
              <a:t>Волкова 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Светлана</a:t>
            </a:r>
          </a:p>
          <a:p>
            <a:pPr lvl="0"/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Кострюкова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Анастасия</a:t>
            </a:r>
          </a:p>
          <a:p>
            <a:pPr lvl="0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Кравчук </a:t>
            </a:r>
            <a:r>
              <a:rPr lang="ru-RU" b="1" dirty="0">
                <a:solidFill>
                  <a:srgbClr val="660066"/>
                </a:solidFill>
                <a:latin typeface="Georgia" panose="02040502050405020303" pitchFamily="18" charset="0"/>
              </a:rPr>
              <a:t>Алина </a:t>
            </a:r>
            <a:endParaRPr lang="ru-RU" b="1" dirty="0" smtClean="0">
              <a:solidFill>
                <a:srgbClr val="660066"/>
              </a:solidFill>
              <a:latin typeface="Georgia" panose="02040502050405020303" pitchFamily="18" charset="0"/>
            </a:endParaRPr>
          </a:p>
          <a:p>
            <a:pPr lvl="0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Яровой Фёдор</a:t>
            </a:r>
          </a:p>
          <a:p>
            <a:pPr lvl="0"/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Краева Екатерина</a:t>
            </a:r>
          </a:p>
          <a:p>
            <a:pPr lvl="0"/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Воронкина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Маргарита</a:t>
            </a:r>
          </a:p>
          <a:p>
            <a:pPr lvl="0"/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Шаповалова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Виктория  </a:t>
            </a:r>
          </a:p>
          <a:p>
            <a:pPr lvl="0"/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Съедина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Полина</a:t>
            </a:r>
          </a:p>
          <a:p>
            <a:pPr lvl="0"/>
            <a:r>
              <a:rPr lang="ru-RU" b="1" dirty="0" err="1" smtClean="0">
                <a:solidFill>
                  <a:srgbClr val="660066"/>
                </a:solidFill>
                <a:latin typeface="Georgia" panose="02040502050405020303" pitchFamily="18" charset="0"/>
              </a:rPr>
              <a:t>Гацуленко</a:t>
            </a:r>
            <a:r>
              <a:rPr lang="ru-RU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 Михаил</a:t>
            </a:r>
            <a:endParaRPr lang="ru-RU" b="1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0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YSTEMA\Desktop\24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14266"/>
            <a:ext cx="2162944" cy="25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63729"/>
            <a:ext cx="2947317" cy="4422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5013176"/>
            <a:ext cx="5148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Медаль 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Georgia" panose="02040502050405020303" pitchFamily="18" charset="0"/>
              </a:rPr>
              <a:t>«За особые успехи выпускнику Дона</a:t>
            </a:r>
          </a:p>
        </p:txBody>
      </p:sp>
      <p:pic>
        <p:nvPicPr>
          <p:cNvPr id="1026" name="Picture 2" descr="C:\Users\user\Downloads\WhatsApp Image 2021-06-27 at 17.06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6632"/>
            <a:ext cx="3339864" cy="4248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32240" y="46531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Горбачева Ксения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5091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Воронова Виктория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5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024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Georgia" panose="02040502050405020303" pitchFamily="18" charset="0"/>
              </a:rPr>
              <a:t>Пусть у вас всё будет на отлично! Удачи вам, счастья</a:t>
            </a:r>
            <a:r>
              <a:rPr lang="ru-RU" sz="3200" dirty="0"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4862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84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SYSTEMA</dc:creator>
  <cp:lastModifiedBy>user</cp:lastModifiedBy>
  <cp:revision>16</cp:revision>
  <dcterms:created xsi:type="dcterms:W3CDTF">2021-06-27T15:02:32Z</dcterms:created>
  <dcterms:modified xsi:type="dcterms:W3CDTF">2021-06-28T07:58:26Z</dcterms:modified>
</cp:coreProperties>
</file>